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421"/>
    <a:srgbClr val="303030"/>
    <a:srgbClr val="D99212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1" autoAdjust="0"/>
    <p:restoredTop sz="93702" autoAdjust="0"/>
  </p:normalViewPr>
  <p:slideViewPr>
    <p:cSldViewPr snapToGrid="0" snapToObjects="1">
      <p:cViewPr varScale="1">
        <p:scale>
          <a:sx n="105" d="100"/>
          <a:sy n="105" d="100"/>
        </p:scale>
        <p:origin x="10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EVET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882C4-E4A3-E94C-A108-AE0854161E35}" type="datetime1">
              <a:rPr lang="da-DK" smtClean="0"/>
              <a:t>06/06/2019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Denis Verwilghen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2E8ED-F1FC-644B-AE4E-1F2B593C2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9954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EVET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2BFA7-712F-7042-BB56-A2E44A28EDC0}" type="datetime1">
              <a:rPr lang="da-DK" smtClean="0"/>
              <a:t>06/06/2019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Denis Verwilghen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924C0-E1AC-5941-A277-DB5357FF1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25946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924C0-E1AC-5941-A277-DB5357FF1267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55339CF-5493-8D41-A4D1-0B51FD8995D3}" type="datetime1">
              <a:rPr lang="da-DK" smtClean="0"/>
              <a:t>06/06/2019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Denis Verwilghen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/>
              <a:t>EVET</a:t>
            </a:r>
          </a:p>
        </p:txBody>
      </p:sp>
    </p:spTree>
    <p:extLst>
      <p:ext uri="{BB962C8B-B14F-4D97-AF65-F5344CB8AC3E}">
        <p14:creationId xmlns:p14="http://schemas.microsoft.com/office/powerpoint/2010/main" val="107170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EVET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042BFA7-712F-7042-BB56-A2E44A28EDC0}" type="datetime1">
              <a:rPr lang="da-DK" smtClean="0"/>
              <a:t>06/06/2019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Denis Verwilghen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85924C0-E1AC-5941-A277-DB5357FF12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53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F47421"/>
          </a:solidFill>
          <a:ln w="50800" cap="rnd" cmpd="dbl" algn="ctr">
            <a:solidFill>
              <a:srgbClr val="F4742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nl-BE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BE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48AE2C-E1FF-AA48-BB00-A3BC5C69BF74}" type="datetimeFigureOut">
              <a:rPr lang="en-US" smtClean="0"/>
              <a:t>6/6/19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CFDEBE-CC09-9942-963E-E13A69EFDA8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BE"/>
              <a:t>Click to edit Master text styles</a:t>
            </a:r>
          </a:p>
          <a:p>
            <a:pPr lvl="1" eaLnBrk="1" latinLnBrk="0" hangingPunct="1"/>
            <a:r>
              <a:rPr lang="nl-BE"/>
              <a:t>Second level</a:t>
            </a:r>
          </a:p>
          <a:p>
            <a:pPr lvl="2" eaLnBrk="1" latinLnBrk="0" hangingPunct="1"/>
            <a:r>
              <a:rPr lang="nl-BE"/>
              <a:t>Third level</a:t>
            </a:r>
          </a:p>
          <a:p>
            <a:pPr lvl="3" eaLnBrk="1" latinLnBrk="0" hangingPunct="1"/>
            <a:r>
              <a:rPr lang="nl-BE"/>
              <a:t>Fourth level</a:t>
            </a:r>
          </a:p>
          <a:p>
            <a:pPr lvl="4" eaLnBrk="1" latinLnBrk="0" hangingPunct="1"/>
            <a:r>
              <a:rPr lang="nl-BE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AE2C-E1FF-AA48-BB00-A3BC5C69BF74}" type="datetimeFigureOut">
              <a:rPr lang="en-US" smtClean="0"/>
              <a:t>6/6/19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EBE-CC09-9942-963E-E13A69EFDA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nl-BE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nl-BE"/>
              <a:t>Click to edit Master text styles</a:t>
            </a:r>
          </a:p>
          <a:p>
            <a:pPr lvl="1" eaLnBrk="1" latinLnBrk="0" hangingPunct="1"/>
            <a:r>
              <a:rPr lang="nl-BE"/>
              <a:t>Second level</a:t>
            </a:r>
          </a:p>
          <a:p>
            <a:pPr lvl="2" eaLnBrk="1" latinLnBrk="0" hangingPunct="1"/>
            <a:r>
              <a:rPr lang="nl-BE"/>
              <a:t>Third level</a:t>
            </a:r>
          </a:p>
          <a:p>
            <a:pPr lvl="3" eaLnBrk="1" latinLnBrk="0" hangingPunct="1"/>
            <a:r>
              <a:rPr lang="nl-BE"/>
              <a:t>Fourth level</a:t>
            </a:r>
          </a:p>
          <a:p>
            <a:pPr lvl="4" eaLnBrk="1" latinLnBrk="0" hangingPunct="1"/>
            <a:r>
              <a:rPr lang="nl-BE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48AE2C-E1FF-AA48-BB00-A3BC5C69BF74}" type="datetimeFigureOut">
              <a:rPr lang="en-US" smtClean="0"/>
              <a:t>6/6/19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rgbClr val="F47421"/>
          </a:solidFill>
          <a:ln w="19050" cap="flat" cmpd="sng" algn="ctr">
            <a:solidFill>
              <a:srgbClr val="F47421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6CFDEBE-CC09-9942-963E-E13A69EFDA84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8" y="5997546"/>
            <a:ext cx="2085499" cy="50132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nl-BE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AE2C-E1FF-AA48-BB00-A3BC5C69BF74}" type="datetimeFigureOut">
              <a:rPr lang="en-US" smtClean="0"/>
              <a:t>6/6/19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CFDEBE-CC09-9942-963E-E13A69EFDA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nl-BE"/>
              <a:t>Click to edit Master text styles</a:t>
            </a:r>
          </a:p>
          <a:p>
            <a:pPr lvl="1" eaLnBrk="1" latinLnBrk="0" hangingPunct="1"/>
            <a:r>
              <a:rPr lang="nl-BE"/>
              <a:t>Second level</a:t>
            </a:r>
          </a:p>
          <a:p>
            <a:pPr lvl="2" eaLnBrk="1" latinLnBrk="0" hangingPunct="1"/>
            <a:r>
              <a:rPr lang="nl-BE"/>
              <a:t>Third level</a:t>
            </a:r>
          </a:p>
          <a:p>
            <a:pPr lvl="3" eaLnBrk="1" latinLnBrk="0" hangingPunct="1"/>
            <a:r>
              <a:rPr lang="nl-BE"/>
              <a:t>Fourth level</a:t>
            </a:r>
          </a:p>
          <a:p>
            <a:pPr lvl="4" eaLnBrk="1" latinLnBrk="0" hangingPunct="1"/>
            <a:r>
              <a:rPr lang="nl-BE"/>
              <a:t>Fifth level</a:t>
            </a:r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42" y="5997545"/>
            <a:ext cx="2085499" cy="501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BE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F47421"/>
          </a:solidFill>
          <a:ln w="50800" cap="rnd" cmpd="dbl" algn="ctr">
            <a:solidFill>
              <a:srgbClr val="F4742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solidFill>
            <a:srgbClr val="F47421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nl-BE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AE2C-E1FF-AA48-BB00-A3BC5C69BF74}" type="datetimeFigureOut">
              <a:rPr lang="en-US" smtClean="0"/>
              <a:t>6/6/19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6CFDEBE-CC09-9942-963E-E13A69EFDA8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42" y="5997545"/>
            <a:ext cx="2085499" cy="50132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BE"/>
              <a:t>Click to edit Master text styles</a:t>
            </a:r>
          </a:p>
          <a:p>
            <a:pPr lvl="1" eaLnBrk="1" latinLnBrk="0" hangingPunct="1"/>
            <a:r>
              <a:rPr lang="nl-BE"/>
              <a:t>Second level</a:t>
            </a:r>
          </a:p>
          <a:p>
            <a:pPr lvl="2" eaLnBrk="1" latinLnBrk="0" hangingPunct="1"/>
            <a:r>
              <a:rPr lang="nl-BE"/>
              <a:t>Third level</a:t>
            </a:r>
          </a:p>
          <a:p>
            <a:pPr lvl="3" eaLnBrk="1" latinLnBrk="0" hangingPunct="1"/>
            <a:r>
              <a:rPr lang="nl-BE"/>
              <a:t>Fourth level</a:t>
            </a:r>
          </a:p>
          <a:p>
            <a:pPr lvl="4" eaLnBrk="1" latinLnBrk="0" hangingPunct="1"/>
            <a:r>
              <a:rPr lang="nl-BE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BE"/>
              <a:t>Click to edit Master text styles</a:t>
            </a:r>
          </a:p>
          <a:p>
            <a:pPr lvl="1" eaLnBrk="1" latinLnBrk="0" hangingPunct="1"/>
            <a:r>
              <a:rPr lang="nl-BE"/>
              <a:t>Second level</a:t>
            </a:r>
          </a:p>
          <a:p>
            <a:pPr lvl="2" eaLnBrk="1" latinLnBrk="0" hangingPunct="1"/>
            <a:r>
              <a:rPr lang="nl-BE"/>
              <a:t>Third level</a:t>
            </a:r>
          </a:p>
          <a:p>
            <a:pPr lvl="3" eaLnBrk="1" latinLnBrk="0" hangingPunct="1"/>
            <a:r>
              <a:rPr lang="nl-BE"/>
              <a:t>Fourth level</a:t>
            </a:r>
          </a:p>
          <a:p>
            <a:pPr lvl="4" eaLnBrk="1" latinLnBrk="0" hangingPunct="1"/>
            <a:r>
              <a:rPr lang="nl-BE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48AE2C-E1FF-AA48-BB00-A3BC5C69BF74}" type="datetimeFigureOut">
              <a:rPr lang="en-US" smtClean="0"/>
              <a:t>6/6/19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solidFill>
            <a:schemeClr val="tx2">
              <a:lumMod val="90000"/>
              <a:lumOff val="10000"/>
            </a:schemeClr>
          </a:solidFill>
        </p:spPr>
        <p:txBody>
          <a:bodyPr rtlCol="0"/>
          <a:lstStyle/>
          <a:p>
            <a:fld id="{26CFDEBE-CC09-9942-963E-E13A69EFDA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42" y="5997545"/>
            <a:ext cx="2085499" cy="501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BE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BE"/>
              <a:t>Click to edit Master text styles</a:t>
            </a:r>
          </a:p>
          <a:p>
            <a:pPr lvl="1" eaLnBrk="1" latinLnBrk="0" hangingPunct="1"/>
            <a:r>
              <a:rPr lang="nl-BE"/>
              <a:t>Second level</a:t>
            </a:r>
          </a:p>
          <a:p>
            <a:pPr lvl="2" eaLnBrk="1" latinLnBrk="0" hangingPunct="1"/>
            <a:r>
              <a:rPr lang="nl-BE"/>
              <a:t>Third level</a:t>
            </a:r>
          </a:p>
          <a:p>
            <a:pPr lvl="3" eaLnBrk="1" latinLnBrk="0" hangingPunct="1"/>
            <a:r>
              <a:rPr lang="nl-BE"/>
              <a:t>Fourth level</a:t>
            </a:r>
          </a:p>
          <a:p>
            <a:pPr lvl="4" eaLnBrk="1" latinLnBrk="0" hangingPunct="1"/>
            <a:r>
              <a:rPr lang="nl-BE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BE"/>
              <a:t>Click to edit Master text styles</a:t>
            </a:r>
          </a:p>
          <a:p>
            <a:pPr lvl="1" eaLnBrk="1" latinLnBrk="0" hangingPunct="1"/>
            <a:r>
              <a:rPr lang="nl-BE"/>
              <a:t>Second level</a:t>
            </a:r>
          </a:p>
          <a:p>
            <a:pPr lvl="2" eaLnBrk="1" latinLnBrk="0" hangingPunct="1"/>
            <a:r>
              <a:rPr lang="nl-BE"/>
              <a:t>Third level</a:t>
            </a:r>
          </a:p>
          <a:p>
            <a:pPr lvl="3" eaLnBrk="1" latinLnBrk="0" hangingPunct="1"/>
            <a:r>
              <a:rPr lang="nl-BE"/>
              <a:t>Fourth level</a:t>
            </a:r>
          </a:p>
          <a:p>
            <a:pPr lvl="4" eaLnBrk="1" latinLnBrk="0" hangingPunct="1"/>
            <a:r>
              <a:rPr lang="nl-BE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48AE2C-E1FF-AA48-BB00-A3BC5C69BF74}" type="datetimeFigureOut">
              <a:rPr lang="en-US" smtClean="0"/>
              <a:t>6/6/19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solidFill>
            <a:schemeClr val="tx2">
              <a:lumMod val="90000"/>
              <a:lumOff val="10000"/>
            </a:schemeClr>
          </a:solidFill>
        </p:spPr>
        <p:txBody>
          <a:bodyPr rtlCol="0"/>
          <a:lstStyle/>
          <a:p>
            <a:fld id="{26CFDEBE-CC09-9942-963E-E13A69EFDA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BE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BE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AE2C-E1FF-AA48-BB00-A3BC5C69BF74}" type="datetimeFigureOut">
              <a:rPr lang="en-US" smtClean="0"/>
              <a:t>6/6/19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chemeClr val="tx2">
              <a:lumMod val="90000"/>
              <a:lumOff val="10000"/>
            </a:schemeClr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CFDEBE-CC09-9942-963E-E13A69EFDA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AE2C-E1FF-AA48-BB00-A3BC5C69BF74}" type="datetimeFigureOut">
              <a:rPr lang="en-US" smtClean="0"/>
              <a:t>6/6/19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CFDEBE-CC09-9942-963E-E13A69EFDA84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42" y="5997545"/>
            <a:ext cx="2085499" cy="501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nl-BE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AE2C-E1FF-AA48-BB00-A3BC5C69BF74}" type="datetimeFigureOut">
              <a:rPr lang="en-US" smtClean="0"/>
              <a:t>6/6/19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chemeClr val="tx2">
              <a:lumMod val="90000"/>
              <a:lumOff val="10000"/>
            </a:schemeClr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CFDEBE-CC09-9942-963E-E13A69EFDA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BE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nl-BE"/>
              <a:t>Click to edit Master text styles</a:t>
            </a:r>
          </a:p>
          <a:p>
            <a:pPr lvl="1" eaLnBrk="1" latinLnBrk="0" hangingPunct="1"/>
            <a:r>
              <a:rPr lang="nl-BE"/>
              <a:t>Second level</a:t>
            </a:r>
          </a:p>
          <a:p>
            <a:pPr lvl="2" eaLnBrk="1" latinLnBrk="0" hangingPunct="1"/>
            <a:r>
              <a:rPr lang="nl-BE"/>
              <a:t>Third level</a:t>
            </a:r>
          </a:p>
          <a:p>
            <a:pPr lvl="3" eaLnBrk="1" latinLnBrk="0" hangingPunct="1"/>
            <a:r>
              <a:rPr lang="nl-BE"/>
              <a:t>Fourth level</a:t>
            </a:r>
          </a:p>
          <a:p>
            <a:pPr lvl="4" eaLnBrk="1" latinLnBrk="0" hangingPunct="1"/>
            <a:r>
              <a:rPr lang="nl-BE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BE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F4742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solidFill>
            <a:srgbClr val="F47421"/>
          </a:solidFill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nl-BE"/>
              <a:t>Click to edit Master title style</a:t>
            </a:r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48AE2C-E1FF-AA48-BB00-A3BC5C69BF74}" type="datetimeFigureOut">
              <a:rPr lang="en-US" smtClean="0"/>
              <a:t>6/6/19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solidFill>
            <a:schemeClr val="tx2">
              <a:lumMod val="90000"/>
              <a:lumOff val="10000"/>
            </a:schemeClr>
          </a:solidFill>
        </p:spPr>
        <p:txBody>
          <a:bodyPr rtlCol="0"/>
          <a:lstStyle>
            <a:lvl1pPr>
              <a:defRPr sz="2800"/>
            </a:lvl1pPr>
          </a:lstStyle>
          <a:p>
            <a:fld id="{26CFDEBE-CC09-9942-963E-E13A69EFDA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BE"/>
              <a:t>Drag picture to placeholder or click icon to add</a:t>
            </a:r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42" y="5997545"/>
            <a:ext cx="2085499" cy="50132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BE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BE"/>
              <a:t>Click to edit Master text styles</a:t>
            </a:r>
          </a:p>
          <a:p>
            <a:pPr lvl="1" eaLnBrk="1" latinLnBrk="0" hangingPunct="1"/>
            <a:r>
              <a:rPr kumimoji="0" lang="nl-BE"/>
              <a:t>Second level</a:t>
            </a:r>
          </a:p>
          <a:p>
            <a:pPr lvl="2" eaLnBrk="1" latinLnBrk="0" hangingPunct="1"/>
            <a:r>
              <a:rPr kumimoji="0" lang="nl-BE"/>
              <a:t>Third level</a:t>
            </a:r>
          </a:p>
          <a:p>
            <a:pPr lvl="3" eaLnBrk="1" latinLnBrk="0" hangingPunct="1"/>
            <a:r>
              <a:rPr kumimoji="0" lang="nl-BE"/>
              <a:t>Fourth level</a:t>
            </a:r>
          </a:p>
          <a:p>
            <a:pPr lvl="4" eaLnBrk="1" latinLnBrk="0" hangingPunct="1"/>
            <a:r>
              <a:rPr kumimoji="0" lang="nl-BE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48AE2C-E1FF-AA48-BB00-A3BC5C69BF74}" type="datetimeFigureOut">
              <a:rPr lang="en-US" smtClean="0"/>
              <a:t>6/6/19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F47421"/>
          </a:solidFill>
          <a:ln w="50800" cap="rnd" cmpd="dbl" algn="ctr">
            <a:solidFill>
              <a:srgbClr val="F4742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CFDEBE-CC09-9942-963E-E13A69EFDA84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42" y="5997545"/>
            <a:ext cx="2085499" cy="501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dentisterie/ppt/basic%20course/2017/20171004_intro_dental_refresher.pptx" TargetMode="External"/><Relationship Id="rId7" Type="http://schemas.openxmlformats.org/officeDocument/2006/relationships/hyperlink" Target="../dentisterie/ppt/basic%20course/2017/20171004_the%20exam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dentisterie/ppt/basic%20course/2017/20171004_pathology.pptx" TargetMode="External"/><Relationship Id="rId5" Type="http://schemas.openxmlformats.org/officeDocument/2006/relationships/hyperlink" Target="../dentisterie/ppt/basic%20course/2017/20171004_understanding_endoscopy.pptx" TargetMode="External"/><Relationship Id="rId4" Type="http://schemas.openxmlformats.org/officeDocument/2006/relationships/hyperlink" Target="../dentisterie/ppt/basic%20course/2017/20160928_dentistry_en_II_materiel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dentisterie/ppt/basic%20course/2017/20171004_extraction_en.pptx" TargetMode="External"/><Relationship Id="rId2" Type="http://schemas.openxmlformats.org/officeDocument/2006/relationships/hyperlink" Target="../dentisterie/ppt/basic%20course/2017/20150921_sedation_locoreg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3802" y="1823731"/>
            <a:ext cx="2520484" cy="18903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Denis Verwilghen </a:t>
            </a:r>
            <a:r>
              <a:rPr lang="en-GB" sz="1800" dirty="0"/>
              <a:t>DVM, MSc, PhD, DES, </a:t>
            </a:r>
            <a:r>
              <a:rPr lang="en-GB" sz="1800" dirty="0" err="1"/>
              <a:t>Dipl</a:t>
            </a:r>
            <a:r>
              <a:rPr lang="en-GB" sz="1800" dirty="0"/>
              <a:t> ECVS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126" y="6242120"/>
            <a:ext cx="187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24-25/06/2019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91134" cy="1908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134" y="-9541"/>
            <a:ext cx="2556919" cy="1917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053" y="-9541"/>
            <a:ext cx="1982622" cy="1917689"/>
          </a:xfrm>
          <a:prstGeom prst="rect">
            <a:avLst/>
          </a:prstGeom>
        </p:spPr>
      </p:pic>
      <p:pic>
        <p:nvPicPr>
          <p:cNvPr id="9" name="Picture 8" descr="PRE OP000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59" y="-38269"/>
            <a:ext cx="2372616" cy="1946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51" y="2393440"/>
            <a:ext cx="3312766" cy="79633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891622" y="3630484"/>
            <a:ext cx="6477000" cy="18288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fr-FR" sz="2800" dirty="0" err="1"/>
              <a:t>Formavet</a:t>
            </a:r>
            <a:endParaRPr lang="fr-FR" sz="2800" dirty="0"/>
          </a:p>
          <a:p>
            <a:pPr algn="ctr" defTabSz="914400"/>
            <a:r>
              <a:rPr lang="fr-FR" sz="2800" dirty="0"/>
              <a:t>La bouche d’un cheval:</a:t>
            </a:r>
          </a:p>
          <a:p>
            <a:pPr algn="ctr" defTabSz="914400"/>
            <a:r>
              <a:rPr lang="fr-FR" sz="2800" dirty="0" err="1"/>
              <a:t>Bhen</a:t>
            </a:r>
            <a:r>
              <a:rPr lang="fr-FR" sz="2800" dirty="0"/>
              <a:t> quoi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84" y="1908148"/>
            <a:ext cx="3695947" cy="2078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79" y="1908149"/>
            <a:ext cx="2121006" cy="212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6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: Jour1  24/06/2019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/>
              <a:t>Jour 1</a:t>
            </a:r>
            <a:endParaRPr lang="fr-FR" dirty="0"/>
          </a:p>
          <a:p>
            <a:r>
              <a:rPr lang="fr-FR" dirty="0"/>
              <a:t>8.30 – 9.00		Bienvenue</a:t>
            </a:r>
          </a:p>
          <a:p>
            <a:r>
              <a:rPr lang="fr-FR" dirty="0"/>
              <a:t>9.00 – 10.15		</a:t>
            </a:r>
            <a:r>
              <a:rPr lang="fr-FR" dirty="0">
                <a:hlinkClick r:id="rId3" action="ppaction://hlinkpres?slideindex=1&amp;slidetitle="/>
              </a:rPr>
              <a:t>Introduction </a:t>
            </a:r>
            <a:r>
              <a:rPr lang="fr-FR" dirty="0"/>
              <a:t>et </a:t>
            </a:r>
            <a:r>
              <a:rPr lang="fr-FR" dirty="0">
                <a:hlinkClick r:id="rId4" action="ppaction://hlinkpres?slideindex=1&amp;slidetitle="/>
              </a:rPr>
              <a:t>Matériaux</a:t>
            </a:r>
            <a:endParaRPr lang="fr-FR" dirty="0"/>
          </a:p>
          <a:p>
            <a:r>
              <a:rPr lang="fr-FR" dirty="0"/>
              <a:t>10.15 – 10.30	  	Pause</a:t>
            </a:r>
          </a:p>
          <a:p>
            <a:r>
              <a:rPr lang="fr-FR" dirty="0"/>
              <a:t>10.30 – 11.00 	</a:t>
            </a:r>
            <a:r>
              <a:rPr lang="fr-FR" dirty="0">
                <a:hlinkClick r:id="rId5" action="ppaction://hlinkpres?slideindex=1&amp;slidetitle="/>
              </a:rPr>
              <a:t>Comprendre et réaliser une </a:t>
            </a:r>
            <a:r>
              <a:rPr lang="fr-FR" dirty="0" err="1">
                <a:hlinkClick r:id="rId5" action="ppaction://hlinkpres?slideindex=1&amp;slidetitle="/>
              </a:rPr>
              <a:t>oroscopie</a:t>
            </a:r>
            <a:endParaRPr lang="fr-FR" dirty="0"/>
          </a:p>
          <a:p>
            <a:r>
              <a:rPr lang="fr-FR" dirty="0"/>
              <a:t>11.00 – 12.00	 	</a:t>
            </a:r>
            <a:r>
              <a:rPr lang="fr-FR" dirty="0">
                <a:hlinkClick r:id="rId6" action="ppaction://hlinkpres?slideindex=1&amp;slidetitle="/>
              </a:rPr>
              <a:t>Les pathologies les plus fréquentes</a:t>
            </a:r>
            <a:r>
              <a:rPr lang="fr-FR" dirty="0"/>
              <a:t>	</a:t>
            </a:r>
          </a:p>
          <a:p>
            <a:r>
              <a:rPr lang="fr-FR" dirty="0"/>
              <a:t>12.00 – 12.45 	</a:t>
            </a:r>
            <a:r>
              <a:rPr lang="fr-FR" dirty="0">
                <a:hlinkClick r:id="rId7" action="ppaction://hlinkpres?slideindex=1&amp;slidetitle="/>
              </a:rPr>
              <a:t>Approche clinique à la dentisterie</a:t>
            </a:r>
            <a:endParaRPr lang="fr-FR" dirty="0"/>
          </a:p>
          <a:p>
            <a:r>
              <a:rPr lang="fr-FR" dirty="0"/>
              <a:t>					</a:t>
            </a:r>
          </a:p>
          <a:p>
            <a:r>
              <a:rPr lang="fr-FR" dirty="0"/>
              <a:t>12.45 – 13.30		Lunch</a:t>
            </a:r>
          </a:p>
          <a:p>
            <a:endParaRPr lang="fr-FR" dirty="0"/>
          </a:p>
          <a:p>
            <a:r>
              <a:rPr lang="fr-FR" dirty="0"/>
              <a:t>13.30 – 15.00 	Examen pratique - râpage	: cadavres	</a:t>
            </a:r>
          </a:p>
          <a:p>
            <a:r>
              <a:rPr lang="fr-FR" dirty="0"/>
              <a:t>15.00 – 15.30 	Pause</a:t>
            </a:r>
          </a:p>
          <a:p>
            <a:r>
              <a:rPr lang="fr-FR" dirty="0"/>
              <a:t>15.30 – 17.30		Examen pratique - râpage	: cadavres	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339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: Jour2 25/06/2019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339763" cy="4495800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/>
              <a:t>Jour2</a:t>
            </a:r>
            <a:endParaRPr lang="fr-FR" dirty="0"/>
          </a:p>
          <a:p>
            <a:r>
              <a:rPr lang="fr-FR" dirty="0"/>
              <a:t>8.30 – 9.30		</a:t>
            </a:r>
            <a:r>
              <a:rPr lang="fr-FR" dirty="0">
                <a:hlinkClick r:id="rId2" action="ppaction://hlinkpres?slideindex=1&amp;slidetitle="/>
              </a:rPr>
              <a:t>Anesthésies </a:t>
            </a:r>
            <a:r>
              <a:rPr lang="fr-FR" dirty="0" err="1">
                <a:hlinkClick r:id="rId2" action="ppaction://hlinkpres?slideindex=1&amp;slidetitle="/>
              </a:rPr>
              <a:t>loco-régionales</a:t>
            </a:r>
            <a:r>
              <a:rPr lang="fr-FR" dirty="0">
                <a:hlinkClick r:id="rId2" action="ppaction://hlinkpres?slideindex=1&amp;slidetitle="/>
              </a:rPr>
              <a:t> et sédation</a:t>
            </a:r>
            <a:endParaRPr lang="fr-FR" dirty="0"/>
          </a:p>
          <a:p>
            <a:r>
              <a:rPr lang="fr-FR" dirty="0"/>
              <a:t>9.30 – 10.30	 	</a:t>
            </a:r>
            <a:r>
              <a:rPr lang="fr-FR" dirty="0">
                <a:hlinkClick r:id="rId3" action="ppaction://hlinkpres?slideindex=1&amp;slidetitle="/>
              </a:rPr>
              <a:t>Extraction molaires</a:t>
            </a:r>
            <a:endParaRPr lang="fr-FR" dirty="0"/>
          </a:p>
          <a:p>
            <a:r>
              <a:rPr lang="fr-FR" dirty="0"/>
              <a:t>10.30</a:t>
            </a:r>
            <a:r>
              <a:rPr lang="mr-IN" dirty="0"/>
              <a:t>–</a:t>
            </a:r>
            <a:r>
              <a:rPr lang="fr-FR" dirty="0"/>
              <a:t> 10.45		Le marketing de ma pratique dentaire: comment ai-je 			pu convaincre ma clientèle (Fabrice </a:t>
            </a:r>
            <a:r>
              <a:rPr lang="fr-FR" dirty="0" err="1"/>
              <a:t>Bodeus</a:t>
            </a:r>
            <a:r>
              <a:rPr lang="fr-FR" dirty="0"/>
              <a:t>)			</a:t>
            </a:r>
          </a:p>
          <a:p>
            <a:r>
              <a:rPr lang="fr-FR" dirty="0"/>
              <a:t>10.45 – 11.00	 	Pause</a:t>
            </a:r>
          </a:p>
          <a:p>
            <a:r>
              <a:rPr lang="fr-FR" dirty="0"/>
              <a:t>11.00 – 12.45 		Pratique extraction – anesthésie </a:t>
            </a:r>
            <a:r>
              <a:rPr lang="fr-FR" dirty="0" err="1"/>
              <a:t>loco-régionales</a:t>
            </a:r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12.45 – 13.45 		Lunch</a:t>
            </a:r>
          </a:p>
          <a:p>
            <a:endParaRPr lang="fr-FR" dirty="0"/>
          </a:p>
          <a:p>
            <a:r>
              <a:rPr lang="fr-FR" dirty="0"/>
              <a:t>14.00 – 15.00 		Pratique </a:t>
            </a:r>
            <a:r>
              <a:rPr lang="mr-IN" dirty="0"/>
              <a:t>–</a:t>
            </a:r>
            <a:r>
              <a:rPr lang="fr-FR" dirty="0"/>
              <a:t> râpage: chevaux 	</a:t>
            </a:r>
          </a:p>
          <a:p>
            <a:r>
              <a:rPr lang="fr-FR" dirty="0"/>
              <a:t>15.00 – 15.30 		Pause</a:t>
            </a:r>
          </a:p>
          <a:p>
            <a:r>
              <a:rPr lang="fr-FR" dirty="0"/>
              <a:t>15.30 – 17.00 		Pratique </a:t>
            </a:r>
            <a:r>
              <a:rPr lang="mr-IN" dirty="0"/>
              <a:t>–</a:t>
            </a:r>
            <a:r>
              <a:rPr lang="fr-FR" dirty="0"/>
              <a:t> râpage: chevaux </a:t>
            </a:r>
          </a:p>
        </p:txBody>
      </p:sp>
    </p:spTree>
    <p:extLst>
      <p:ext uri="{BB962C8B-B14F-4D97-AF65-F5344CB8AC3E}">
        <p14:creationId xmlns:p14="http://schemas.microsoft.com/office/powerpoint/2010/main" val="1234382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6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510000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1349</TotalTime>
  <Words>49</Words>
  <Application>Microsoft Macintosh PowerPoint</Application>
  <PresentationFormat>On-screen Show (4:3)</PresentationFormat>
  <Paragraphs>40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Mangal</vt:lpstr>
      <vt:lpstr>Tw Cen MT</vt:lpstr>
      <vt:lpstr>Wingdings</vt:lpstr>
      <vt:lpstr>Wingdings 2</vt:lpstr>
      <vt:lpstr>Median</vt:lpstr>
      <vt:lpstr>PowerPoint Presentation</vt:lpstr>
      <vt:lpstr>Programme : Jour1  24/06/2019</vt:lpstr>
      <vt:lpstr>Programme : Jour2 25/06/2019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Verwilghen</dc:creator>
  <cp:lastModifiedBy>Microsoft Office User</cp:lastModifiedBy>
  <cp:revision>72</cp:revision>
  <cp:lastPrinted>2016-09-29T12:38:46Z</cp:lastPrinted>
  <dcterms:created xsi:type="dcterms:W3CDTF">2015-08-12T03:14:00Z</dcterms:created>
  <dcterms:modified xsi:type="dcterms:W3CDTF">2019-06-06T00:38:56Z</dcterms:modified>
</cp:coreProperties>
</file>